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607776" y="1619471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إعادة تدوير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منصور بن محمد الفارسي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pic>
        <p:nvPicPr>
          <p:cNvPr id="5" name="Picture 2" descr="Latest Prevention GIFs | Gfycat">
            <a:extLst>
              <a:ext uri="{FF2B5EF4-FFF2-40B4-BE49-F238E27FC236}">
                <a16:creationId xmlns:a16="http://schemas.microsoft.com/office/drawing/2014/main" id="{FC0EE7EE-11D5-33ED-430E-22C9B11E0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96" y="1234224"/>
            <a:ext cx="3100056" cy="31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cytrust">
            <a:extLst>
              <a:ext uri="{FF2B5EF4-FFF2-40B4-BE49-F238E27FC236}">
                <a16:creationId xmlns:a16="http://schemas.microsoft.com/office/drawing/2014/main" id="{2900FB03-E17F-3A56-F40D-CDB2DBF2E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079" y="1772139"/>
            <a:ext cx="23812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aste management Recycling Rubbish Bins &amp; Waste Paper Baskets Waste  sorting, Business, food, people png | PNGEgg">
            <a:extLst>
              <a:ext uri="{FF2B5EF4-FFF2-40B4-BE49-F238E27FC236}">
                <a16:creationId xmlns:a16="http://schemas.microsoft.com/office/drawing/2014/main" id="{77B846B2-820E-0F97-C68F-FCD888CE0D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" b="100000" l="10000" r="90000">
                        <a14:foregroundMark x1="66000" y1="51800" x2="66000" y2="51800"/>
                        <a14:foregroundMark x1="66000" y1="51800" x2="66000" y2="51800"/>
                        <a14:foregroundMark x1="70222" y1="55000" x2="70222" y2="55000"/>
                        <a14:foregroundMark x1="74000" y1="69800" x2="74000" y2="69800"/>
                        <a14:foregroundMark x1="71222" y1="72800" x2="71222" y2="72800"/>
                        <a14:foregroundMark x1="61222" y1="73600" x2="61222" y2="73600"/>
                        <a14:foregroundMark x1="62667" y1="64600" x2="62667" y2="64600"/>
                        <a14:foregroundMark x1="64222" y1="74200" x2="64222" y2="74200"/>
                        <a14:foregroundMark x1="64222" y1="74200" x2="64222" y2="74200"/>
                        <a14:foregroundMark x1="71778" y1="72800" x2="71778" y2="72800"/>
                        <a14:foregroundMark x1="71778" y1="72800" x2="71778" y2="72800"/>
                        <a14:foregroundMark x1="73667" y1="63800" x2="73667" y2="63800"/>
                        <a14:foregroundMark x1="73667" y1="63800" x2="73667" y2="63800"/>
                        <a14:foregroundMark x1="70778" y1="54800" x2="70778" y2="54800"/>
                        <a14:foregroundMark x1="70778" y1="54800" x2="70778" y2="54800"/>
                        <a14:foregroundMark x1="78889" y1="16400" x2="78889" y2="16400"/>
                        <a14:foregroundMark x1="78889" y1="16400" x2="78889" y2="16400"/>
                        <a14:foregroundMark x1="63222" y1="61800" x2="63222" y2="61800"/>
                        <a14:foregroundMark x1="63222" y1="61800" x2="63222" y2="61800"/>
                        <a14:foregroundMark x1="69111" y1="11400" x2="69111" y2="11400"/>
                        <a14:foregroundMark x1="69111" y1="11400" x2="69111" y2="11400"/>
                        <a14:foregroundMark x1="69111" y1="10400" x2="69111" y2="8000"/>
                        <a14:foregroundMark x1="64111" y1="54800" x2="65111" y2="52000"/>
                        <a14:foregroundMark x1="69667" y1="10600" x2="69667" y2="15000"/>
                        <a14:foregroundMark x1="64889" y1="72400" x2="62222" y2="72800"/>
                        <a14:foregroundMark x1="72556" y1="72400" x2="69444" y2="71800"/>
                        <a14:foregroundMark x1="35778" y1="22000" x2="36000" y2="23600"/>
                        <a14:foregroundMark x1="24222" y1="21000" x2="25333" y2="26600"/>
                        <a14:foregroundMark x1="26889" y1="56600" x2="27778" y2="68200"/>
                        <a14:foregroundMark x1="25333" y1="17800" x2="27111" y2="31400"/>
                        <a14:foregroundMark x1="39889" y1="19600" x2="36000" y2="17000"/>
                        <a14:foregroundMark x1="35889" y1="53000" x2="38778" y2="49200"/>
                        <a14:foregroundMark x1="33111" y1="85200" x2="36222" y2="78600"/>
                        <a14:foregroundMark x1="21778" y1="21000" x2="21778" y2="19000"/>
                        <a14:foregroundMark x1="21778" y1="19000" x2="25111" y2="28200"/>
                        <a14:foregroundMark x1="25556" y1="30000" x2="27889" y2="36200"/>
                        <a14:foregroundMark x1="28667" y1="38200" x2="28667" y2="38600"/>
                        <a14:foregroundMark x1="21444" y1="18600" x2="21444" y2="16200"/>
                        <a14:foregroundMark x1="24889" y1="17800" x2="24444" y2="16200"/>
                        <a14:foregroundMark x1="24333" y1="19200" x2="23889" y2="18000"/>
                        <a14:foregroundMark x1="23778" y1="16600" x2="23778" y2="16600"/>
                        <a14:foregroundMark x1="24111" y1="15000" x2="24111" y2="15000"/>
                        <a14:foregroundMark x1="21667" y1="17800" x2="21667" y2="17800"/>
                        <a14:foregroundMark x1="21556" y1="19000" x2="21556" y2="19600"/>
                        <a14:foregroundMark x1="22222" y1="22600" x2="22556" y2="24400"/>
                        <a14:foregroundMark x1="21667" y1="23800" x2="21667" y2="23800"/>
                        <a14:foregroundMark x1="21000" y1="21800" x2="20667" y2="20400"/>
                        <a14:foregroundMark x1="21000" y1="18600" x2="19889" y2="18600"/>
                        <a14:foregroundMark x1="23333" y1="15600" x2="22889" y2="16400"/>
                        <a14:foregroundMark x1="17667" y1="68000" x2="17667" y2="6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201" r="11911"/>
          <a:stretch/>
        </p:blipFill>
        <p:spPr bwMode="auto">
          <a:xfrm>
            <a:off x="800043" y="2465909"/>
            <a:ext cx="4977353" cy="40709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Waste Sorting. Organic Garbage. Food Trash Icons Stock Vector -  Illustration of container, meal: 144989434">
            <a:extLst>
              <a:ext uri="{FF2B5EF4-FFF2-40B4-BE49-F238E27FC236}">
                <a16:creationId xmlns:a16="http://schemas.microsoft.com/office/drawing/2014/main" id="{F7D6E2A8-51A3-9014-7B58-E2A6073E2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525" y="2465909"/>
            <a:ext cx="4846948" cy="40709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DCA0B4-2A1A-D09E-3D6C-3107B1AD9420}"/>
              </a:ext>
            </a:extLst>
          </p:cNvPr>
          <p:cNvSpPr/>
          <p:nvPr/>
        </p:nvSpPr>
        <p:spPr>
          <a:xfrm>
            <a:off x="4546404" y="1580491"/>
            <a:ext cx="3082565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المخلفات الزراعية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6784" y="523702"/>
            <a:ext cx="1961804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الثاني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798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ecycling Paper &amp; Cardboard | City of Norfolk, Virginia - Official Website">
            <a:extLst>
              <a:ext uri="{FF2B5EF4-FFF2-40B4-BE49-F238E27FC236}">
                <a16:creationId xmlns:a16="http://schemas.microsoft.com/office/drawing/2014/main" id="{1AD743F5-2032-765B-B01D-ECAF1227F2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9141" r="4600" b="5293"/>
          <a:stretch/>
        </p:blipFill>
        <p:spPr bwMode="auto">
          <a:xfrm>
            <a:off x="2181474" y="2077028"/>
            <a:ext cx="7739406" cy="439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16256C4-B351-90C4-6544-0DC8FBB3616E}"/>
              </a:ext>
            </a:extLst>
          </p:cNvPr>
          <p:cNvSpPr/>
          <p:nvPr/>
        </p:nvSpPr>
        <p:spPr>
          <a:xfrm>
            <a:off x="4646757" y="1186022"/>
            <a:ext cx="3082565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المخلفات الورقية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6784" y="523702"/>
            <a:ext cx="1961804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الثاني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3349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Mansoor Mohammed Nasser AlFarsi</cp:lastModifiedBy>
  <cp:revision>5</cp:revision>
  <dcterms:created xsi:type="dcterms:W3CDTF">2023-07-03T04:51:08Z</dcterms:created>
  <dcterms:modified xsi:type="dcterms:W3CDTF">2024-01-03T10:47:15Z</dcterms:modified>
</cp:coreProperties>
</file>